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Proxima Nova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2094" y="10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42e3e7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42e3e7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ab3a369_1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ab3a369_1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42e3e7cd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42e3e7cd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400e73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400e73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9c40d9f9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9c40d9f9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b9a3abe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b9a3abe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4400e736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4400e736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9c40d9f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9c40d9f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9a3abe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9a3abe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 descr="Белое облако на фоне сине-черного звездного неба"/>
          <p:cNvPicPr preferRelativeResize="0"/>
          <p:nvPr/>
        </p:nvPicPr>
        <p:blipFill rotWithShape="1">
          <a:blip r:embed="rId3">
            <a:alphaModFix/>
          </a:blip>
          <a:srcRect r="1719" b="1706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 dirty="0" smtClean="0"/>
              <a:t>Проект </a:t>
            </a:r>
            <a:r>
              <a:rPr lang="en-US" sz="6000" dirty="0" smtClean="0"/>
              <a:t>Audio Editor</a:t>
            </a:r>
            <a:endParaRPr sz="6000" dirty="0"/>
          </a:p>
        </p:txBody>
      </p:sp>
      <p:sp>
        <p:nvSpPr>
          <p:cNvPr id="106" name="Google Shape;106;p25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Коновалов Максим</a:t>
            </a:r>
            <a:endParaRPr dirty="0"/>
          </a:p>
        </p:txBody>
      </p:sp>
      <p:sp>
        <p:nvSpPr>
          <p:cNvPr id="107" name="Google Shape;107;p25"/>
          <p:cNvSpPr txBox="1">
            <a:spLocks noGrp="1"/>
          </p:cNvSpPr>
          <p:nvPr>
            <p:ph type="subTitle" idx="1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/>
              <a:t>k.max2517@gmail.com</a:t>
            </a:r>
            <a:endParaRPr sz="1800" dirty="0"/>
          </a:p>
        </p:txBody>
      </p:sp>
      <p:cxnSp>
        <p:nvCxnSpPr>
          <p:cNvPr id="108" name="Google Shape;108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dirty="0" smtClean="0"/>
              <a:t>Перед использованием</a:t>
            </a:r>
            <a:endParaRPr sz="3600" dirty="0"/>
          </a:p>
        </p:txBody>
      </p:sp>
      <p:sp>
        <p:nvSpPr>
          <p:cNvPr id="193" name="Google Shape;193;p34"/>
          <p:cNvSpPr txBox="1">
            <a:spLocks noGrp="1"/>
          </p:cNvSpPr>
          <p:nvPr>
            <p:ph type="body" idx="1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400" dirty="0" smtClean="0"/>
              <a:t>Вы доллжны пройти гайд </a:t>
            </a:r>
            <a:r>
              <a:rPr lang="ru-RU" sz="2400" dirty="0" smtClean="0"/>
              <a:t>по установке </a:t>
            </a:r>
            <a:r>
              <a:rPr lang="en-US" sz="2400" dirty="0" err="1" smtClean="0"/>
              <a:t>ffmpeg</a:t>
            </a:r>
            <a:r>
              <a:rPr lang="ru-RU" sz="2400" dirty="0" smtClean="0"/>
              <a:t>, после запуска приложения загрузить аудиофайл в базу данных, а далее просто редактировать его с помощью выбранных значений на слайдере и кнопок для самого редактирования. Файл для удобства сразу сохраняется в локальном месте, где находиться приложение с суффиксом функции, с которой он работал.</a:t>
            </a:r>
            <a:endParaRPr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Почему </a:t>
            </a:r>
            <a:r>
              <a:rPr lang="ru-RU" sz="3600" dirty="0" smtClean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я выбрал именно эту тему</a:t>
            </a:r>
            <a:endParaRPr sz="3600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4" name="Google Shape;114;p26"/>
          <p:cNvSpPr txBox="1"/>
          <p:nvPr/>
        </p:nvSpPr>
        <p:spPr>
          <a:xfrm>
            <a:off x="311700" y="1950275"/>
            <a:ext cx="8520600" cy="26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400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Существует много программ для редактирования видео или фото, но нет такой, которая выполняла бы самые простые и базовые потребности в моменте, прямо сейчас. Я решил создать именно такую.</a:t>
            </a:r>
            <a:endParaRPr sz="2400" dirty="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Задача</a:t>
            </a:r>
            <a:endParaRPr dirty="0"/>
          </a:p>
        </p:txBody>
      </p:sp>
      <p:sp>
        <p:nvSpPr>
          <p:cNvPr id="120" name="Google Shape;120;p2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400" dirty="0" smtClean="0"/>
              <a:t>Создать простое приложение для редактирования аудиофайлов с базовым функционалом</a:t>
            </a:r>
            <a:endParaRPr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400" dirty="0" smtClean="0"/>
              <a:t>Для начала поймём, что нам нужно?</a:t>
            </a:r>
            <a:endParaRPr sz="4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/>
              <a:t>Исследование</a:t>
            </a:r>
            <a:endParaRPr sz="3600"/>
          </a:p>
        </p:txBody>
      </p:sp>
      <p:sp>
        <p:nvSpPr>
          <p:cNvPr id="131" name="Google Shape;131;p29"/>
          <p:cNvSpPr txBox="1">
            <a:spLocks noGrp="1"/>
          </p:cNvSpPr>
          <p:nvPr>
            <p:ph type="body" idx="1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/>
              <a:t>Я выбрал такие библиотеки, как: </a:t>
            </a:r>
            <a:r>
              <a:rPr lang="en-US" sz="2400" dirty="0" err="1" smtClean="0"/>
              <a:t>librosa</a:t>
            </a:r>
            <a:r>
              <a:rPr lang="en-US" sz="2400" dirty="0" smtClean="0"/>
              <a:t>, </a:t>
            </a:r>
            <a:r>
              <a:rPr lang="en-US" sz="2400" dirty="0" err="1" smtClean="0"/>
              <a:t>pydub</a:t>
            </a:r>
            <a:r>
              <a:rPr lang="en-US" sz="2400" dirty="0" smtClean="0"/>
              <a:t>, pyqt5, sqllite3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ru-RU" sz="2400" dirty="0" smtClean="0"/>
              <a:t>Для полноценной работы первый 2-х нужно установить среду </a:t>
            </a:r>
            <a:r>
              <a:rPr lang="en-US" sz="2400" dirty="0" err="1" smtClean="0"/>
              <a:t>ffmpeg</a:t>
            </a:r>
            <a:r>
              <a:rPr lang="ru-RU" sz="2400" dirty="0" smtClean="0"/>
              <a:t>, </a:t>
            </a:r>
            <a:r>
              <a:rPr lang="ru-RU" sz="2400" dirty="0" err="1" smtClean="0"/>
              <a:t>гайд</a:t>
            </a:r>
            <a:r>
              <a:rPr lang="ru-RU" sz="2400" dirty="0" smtClean="0"/>
              <a:t> на установку есть в </a:t>
            </a:r>
            <a:r>
              <a:rPr lang="en-US" sz="2400" dirty="0" err="1" smtClean="0"/>
              <a:t>guid_for_ffmpeg</a:t>
            </a:r>
            <a:endParaRPr lang="en-US" sz="24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/>
              <a:t>Нужно создать простое и удобное приложение с использованием базы данных </a:t>
            </a:r>
            <a:r>
              <a:rPr lang="en-US" sz="2400" dirty="0" smtClean="0"/>
              <a:t>sqllite3</a:t>
            </a:r>
            <a:endParaRPr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Функционал самого приложения</a:t>
            </a:r>
            <a:endParaRPr dirty="0"/>
          </a:p>
        </p:txBody>
      </p:sp>
      <p:sp>
        <p:nvSpPr>
          <p:cNvPr id="137" name="Google Shape;137;p3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Только самое необходимое и важное для работы с аудиофайлами!</a:t>
            </a:r>
            <a:endParaRPr dirty="0"/>
          </a:p>
        </p:txBody>
      </p:sp>
      <p:sp>
        <p:nvSpPr>
          <p:cNvPr id="138" name="Google Shape;138;p3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Я использовал такие функции для работы, как: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-RU" dirty="0" smtClean="0"/>
              <a:t>Ускорение и замедление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-RU" dirty="0" smtClean="0"/>
              <a:t>Понижение или повышение тональности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ru" dirty="0" smtClean="0"/>
              <a:t>Обратная перемотка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Функции для удобства использования</a:t>
            </a:r>
            <a:endParaRPr dirty="0"/>
          </a:p>
        </p:txBody>
      </p:sp>
      <p:sp>
        <p:nvSpPr>
          <p:cNvPr id="144" name="Google Shape;144;p3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Перед использованием аудиофайла, нужно что-то с ним сделать</a:t>
            </a:r>
            <a:endParaRPr dirty="0"/>
          </a:p>
        </p:txBody>
      </p:sp>
      <p:sp>
        <p:nvSpPr>
          <p:cNvPr id="145" name="Google Shape;145;p31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chemeClr val="accent3"/>
              </a:solidFill>
            </a:endParaRPr>
          </a:p>
        </p:txBody>
      </p:sp>
      <p:sp>
        <p:nvSpPr>
          <p:cNvPr id="51" name="Google Shape;138;p3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Тогда нужно добавить: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-RU" dirty="0" smtClean="0"/>
              <a:t>Первоначально – загрузка самого аудиофайла в базу данных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ru-RU" dirty="0" smtClean="0"/>
              <a:t>Фильтрация для поиска самых интересующих аудиофайлов</a:t>
            </a: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ru" dirty="0" smtClean="0"/>
              <a:t>Фильтрация для файлов, которые уже прошли изменения, чтобы понять, какие изменялись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>
            <a:spLocks noGrp="1"/>
          </p:cNvSpPr>
          <p:nvPr>
            <p:ph type="title" idx="4294967295"/>
          </p:nvPr>
        </p:nvSpPr>
        <p:spPr>
          <a:xfrm>
            <a:off x="311700" y="0"/>
            <a:ext cx="40845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dirty="0" smtClean="0"/>
              <a:t>Что </a:t>
            </a:r>
            <a:r>
              <a:rPr lang="ru" sz="3200" dirty="0"/>
              <a:t>удалось </a:t>
            </a:r>
            <a:r>
              <a:rPr lang="ru" sz="3200" dirty="0" smtClean="0"/>
              <a:t>Получить</a:t>
            </a:r>
            <a:endParaRPr sz="3200" dirty="0"/>
          </a:p>
        </p:txBody>
      </p:sp>
      <p:sp>
        <p:nvSpPr>
          <p:cNvPr id="179" name="Google Shape;179;p32"/>
          <p:cNvSpPr txBox="1">
            <a:spLocks noGrp="1"/>
          </p:cNvSpPr>
          <p:nvPr>
            <p:ph type="body" idx="4294967295"/>
          </p:nvPr>
        </p:nvSpPr>
        <p:spPr>
          <a:xfrm>
            <a:off x="311700" y="1176750"/>
            <a:ext cx="40845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/>
              <a:t>Я сделал:</a:t>
            </a:r>
            <a:endParaRPr sz="16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600" dirty="0" smtClean="0"/>
              <a:t>Базу данных с 2-мя таблицами для использования её в самом приложении</a:t>
            </a:r>
            <a:endParaRPr sz="16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600" dirty="0" smtClean="0"/>
              <a:t>Графический интерфейс, который связал с функционалом библиотек и базой данной</a:t>
            </a: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ru-RU" sz="1600" dirty="0" smtClean="0"/>
              <a:t>Сделал так, чтобы с помощью кнопок выбирать файл и редактировать его по желанию пользователя</a:t>
            </a:r>
            <a:endParaRPr sz="1600" dirty="0"/>
          </a:p>
        </p:txBody>
      </p:sp>
      <p:pic>
        <p:nvPicPr>
          <p:cNvPr id="180" name="Google Shape;180;p32" descr="Screen Shot 2015-10-15 at 9.01.57 PM.png"/>
          <p:cNvPicPr preferRelativeResize="0"/>
          <p:nvPr/>
        </p:nvPicPr>
        <p:blipFill rotWithShape="1">
          <a:blip r:embed="rId3">
            <a:alphaModFix/>
          </a:blip>
          <a:srcRect l="30379" r="30379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2" descr="Screen Shot 2015-10-16 at 4.59.24 PM.png"/>
          <p:cNvPicPr preferRelativeResize="0"/>
          <p:nvPr/>
        </p:nvPicPr>
        <p:blipFill rotWithShape="1">
          <a:blip r:embed="rId4">
            <a:alphaModFix/>
          </a:blip>
          <a:srcRect l="9911" t="13981" r="24877" b="606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2" descr="Screen Shot 2015-10-15 at 9.01.12 PM.png"/>
          <p:cNvPicPr preferRelativeResize="0"/>
          <p:nvPr/>
        </p:nvPicPr>
        <p:blipFill rotWithShape="1">
          <a:blip r:embed="rId5">
            <a:alphaModFix/>
          </a:blip>
          <a:srcRect l="2180" r="2171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 smtClean="0"/>
              <a:t>Заметили, что не было самого приложения</a:t>
            </a:r>
            <a:r>
              <a:rPr lang="en-US" dirty="0" smtClean="0"/>
              <a:t>?</a:t>
            </a:r>
            <a:r>
              <a:rPr lang="ru-RU" dirty="0" smtClean="0"/>
              <a:t> Потому что изучите и получите удовольствие вы сами</a:t>
            </a:r>
            <a:endParaRPr sz="4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298</Words>
  <Application>Microsoft Office PowerPoint</Application>
  <PresentationFormat>Экран (16:9)</PresentationFormat>
  <Paragraphs>33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Proxima Nova</vt:lpstr>
      <vt:lpstr>Arial</vt:lpstr>
      <vt:lpstr>Simple Light</vt:lpstr>
      <vt:lpstr>Spearmint</vt:lpstr>
      <vt:lpstr>Проект Audio Editor</vt:lpstr>
      <vt:lpstr>Презентация PowerPoint</vt:lpstr>
      <vt:lpstr>Задача</vt:lpstr>
      <vt:lpstr>Для начала поймём, что нам нужно?</vt:lpstr>
      <vt:lpstr>Исследование</vt:lpstr>
      <vt:lpstr>Функционал самого приложения</vt:lpstr>
      <vt:lpstr>Функции для удобства использования</vt:lpstr>
      <vt:lpstr>Что удалось Получить</vt:lpstr>
      <vt:lpstr>Заметили, что не было самого приложения? Потому что изучите и получите удовольствие вы сами</vt:lpstr>
      <vt:lpstr>Перед использованием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Audio Editor</dc:title>
  <cp:lastModifiedBy>User</cp:lastModifiedBy>
  <cp:revision>3</cp:revision>
  <dcterms:modified xsi:type="dcterms:W3CDTF">2023-12-10T20:05:55Z</dcterms:modified>
</cp:coreProperties>
</file>